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61" r:id="rId5"/>
    <p:sldId id="256" r:id="rId6"/>
    <p:sldId id="257" r:id="rId7"/>
    <p:sldId id="259" r:id="rId8"/>
    <p:sldId id="25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6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6" y="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00ADAC41-EC16-420E-8498-73F50A98CCAE}"/>
    <pc:docChg chg="custSel modSld">
      <pc:chgData name="Ellsworth, Tricia" userId="01d6a956-2361-406b-8257-931c99b3a1b5" providerId="ADAL" clId="{00ADAC41-EC16-420E-8498-73F50A98CCAE}" dt="2020-10-19T19:10:23.794" v="206" actId="27636"/>
      <pc:docMkLst>
        <pc:docMk/>
      </pc:docMkLst>
      <pc:sldChg chg="modSp">
        <pc:chgData name="Ellsworth, Tricia" userId="01d6a956-2361-406b-8257-931c99b3a1b5" providerId="ADAL" clId="{00ADAC41-EC16-420E-8498-73F50A98CCAE}" dt="2020-10-19T19:08:40.175" v="1" actId="20577"/>
        <pc:sldMkLst>
          <pc:docMk/>
          <pc:sldMk cId="1236614955" sldId="256"/>
        </pc:sldMkLst>
        <pc:spChg chg="mod">
          <ac:chgData name="Ellsworth, Tricia" userId="01d6a956-2361-406b-8257-931c99b3a1b5" providerId="ADAL" clId="{00ADAC41-EC16-420E-8498-73F50A98CCAE}" dt="2020-10-19T19:08:40.175" v="1" actId="20577"/>
          <ac:spMkLst>
            <pc:docMk/>
            <pc:sldMk cId="1236614955" sldId="25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00ADAC41-EC16-420E-8498-73F50A98CCAE}" dt="2020-10-19T19:09:21.455" v="120" actId="5793"/>
        <pc:sldMkLst>
          <pc:docMk/>
          <pc:sldMk cId="2690269328" sldId="257"/>
        </pc:sldMkLst>
        <pc:spChg chg="mod">
          <ac:chgData name="Ellsworth, Tricia" userId="01d6a956-2361-406b-8257-931c99b3a1b5" providerId="ADAL" clId="{00ADAC41-EC16-420E-8498-73F50A98CCAE}" dt="2020-10-19T19:08:44.019" v="3" actId="20577"/>
          <ac:spMkLst>
            <pc:docMk/>
            <pc:sldMk cId="2690269328" sldId="257"/>
            <ac:spMk id="2" creationId="{00000000-0000-0000-0000-000000000000}"/>
          </ac:spMkLst>
        </pc:spChg>
        <pc:spChg chg="mod">
          <ac:chgData name="Ellsworth, Tricia" userId="01d6a956-2361-406b-8257-931c99b3a1b5" providerId="ADAL" clId="{00ADAC41-EC16-420E-8498-73F50A98CCAE}" dt="2020-10-19T19:09:21.455" v="120" actId="5793"/>
          <ac:spMkLst>
            <pc:docMk/>
            <pc:sldMk cId="2690269328" sldId="257"/>
            <ac:spMk id="3" creationId="{00000000-0000-0000-0000-000000000000}"/>
          </ac:spMkLst>
        </pc:spChg>
        <pc:spChg chg="mod">
          <ac:chgData name="Ellsworth, Tricia" userId="01d6a956-2361-406b-8257-931c99b3a1b5" providerId="ADAL" clId="{00ADAC41-EC16-420E-8498-73F50A98CCAE}" dt="2020-10-19T19:09:18.799" v="117" actId="5793"/>
          <ac:spMkLst>
            <pc:docMk/>
            <pc:sldMk cId="2690269328" sldId="257"/>
            <ac:spMk id="5" creationId="{00000000-0000-0000-0000-000000000000}"/>
          </ac:spMkLst>
        </pc:spChg>
      </pc:sldChg>
      <pc:sldChg chg="modSp">
        <pc:chgData name="Ellsworth, Tricia" userId="01d6a956-2361-406b-8257-931c99b3a1b5" providerId="ADAL" clId="{00ADAC41-EC16-420E-8498-73F50A98CCAE}" dt="2020-10-19T19:09:41.104" v="137" actId="20577"/>
        <pc:sldMkLst>
          <pc:docMk/>
          <pc:sldMk cId="2226558565" sldId="258"/>
        </pc:sldMkLst>
        <pc:spChg chg="mod">
          <ac:chgData name="Ellsworth, Tricia" userId="01d6a956-2361-406b-8257-931c99b3a1b5" providerId="ADAL" clId="{00ADAC41-EC16-420E-8498-73F50A98CCAE}" dt="2020-10-19T19:09:41.104" v="137" actId="20577"/>
          <ac:spMkLst>
            <pc:docMk/>
            <pc:sldMk cId="2226558565" sldId="258"/>
            <ac:spMk id="2" creationId="{00000000-0000-0000-0000-000000000000}"/>
          </ac:spMkLst>
        </pc:spChg>
      </pc:sldChg>
      <pc:sldChg chg="delSp modSp">
        <pc:chgData name="Ellsworth, Tricia" userId="01d6a956-2361-406b-8257-931c99b3a1b5" providerId="ADAL" clId="{00ADAC41-EC16-420E-8498-73F50A98CCAE}" dt="2020-10-19T19:09:36.350" v="127" actId="20577"/>
        <pc:sldMkLst>
          <pc:docMk/>
          <pc:sldMk cId="3002468674" sldId="259"/>
        </pc:sldMkLst>
        <pc:spChg chg="mod">
          <ac:chgData name="Ellsworth, Tricia" userId="01d6a956-2361-406b-8257-931c99b3a1b5" providerId="ADAL" clId="{00ADAC41-EC16-420E-8498-73F50A98CCAE}" dt="2020-10-19T19:09:36.350" v="127" actId="20577"/>
          <ac:spMkLst>
            <pc:docMk/>
            <pc:sldMk cId="3002468674" sldId="259"/>
            <ac:spMk id="2" creationId="{00000000-0000-0000-0000-000000000000}"/>
          </ac:spMkLst>
        </pc:spChg>
        <pc:spChg chg="mod">
          <ac:chgData name="Ellsworth, Tricia" userId="01d6a956-2361-406b-8257-931c99b3a1b5" providerId="ADAL" clId="{00ADAC41-EC16-420E-8498-73F50A98CCAE}" dt="2020-10-19T19:09:29.224" v="121"/>
          <ac:spMkLst>
            <pc:docMk/>
            <pc:sldMk cId="3002468674" sldId="259"/>
            <ac:spMk id="3" creationId="{00000000-0000-0000-0000-000000000000}"/>
          </ac:spMkLst>
        </pc:spChg>
        <pc:picChg chg="del">
          <ac:chgData name="Ellsworth, Tricia" userId="01d6a956-2361-406b-8257-931c99b3a1b5" providerId="ADAL" clId="{00ADAC41-EC16-420E-8498-73F50A98CCAE}" dt="2020-10-19T19:09:30.415" v="122" actId="478"/>
          <ac:picMkLst>
            <pc:docMk/>
            <pc:sldMk cId="3002468674" sldId="259"/>
            <ac:picMk id="5" creationId="{00000000-0000-0000-0000-000000000000}"/>
          </ac:picMkLst>
        </pc:picChg>
      </pc:sldChg>
      <pc:sldChg chg="modSp">
        <pc:chgData name="Ellsworth, Tricia" userId="01d6a956-2361-406b-8257-931c99b3a1b5" providerId="ADAL" clId="{00ADAC41-EC16-420E-8498-73F50A98CCAE}" dt="2020-10-19T19:09:45.325" v="146" actId="20577"/>
        <pc:sldMkLst>
          <pc:docMk/>
          <pc:sldMk cId="3168831937" sldId="263"/>
        </pc:sldMkLst>
        <pc:spChg chg="mod">
          <ac:chgData name="Ellsworth, Tricia" userId="01d6a956-2361-406b-8257-931c99b3a1b5" providerId="ADAL" clId="{00ADAC41-EC16-420E-8498-73F50A98CCAE}" dt="2020-10-19T19:09:45.325" v="146" actId="20577"/>
          <ac:spMkLst>
            <pc:docMk/>
            <pc:sldMk cId="3168831937" sldId="263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00ADAC41-EC16-420E-8498-73F50A98CCAE}" dt="2020-10-19T19:09:49.135" v="152" actId="20577"/>
        <pc:sldMkLst>
          <pc:docMk/>
          <pc:sldMk cId="1665783686" sldId="264"/>
        </pc:sldMkLst>
        <pc:spChg chg="mod">
          <ac:chgData name="Ellsworth, Tricia" userId="01d6a956-2361-406b-8257-931c99b3a1b5" providerId="ADAL" clId="{00ADAC41-EC16-420E-8498-73F50A98CCAE}" dt="2020-10-19T19:09:49.135" v="152" actId="20577"/>
          <ac:spMkLst>
            <pc:docMk/>
            <pc:sldMk cId="1665783686" sldId="264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00ADAC41-EC16-420E-8498-73F50A98CCAE}" dt="2020-10-19T19:09:54.590" v="163" actId="20577"/>
        <pc:sldMkLst>
          <pc:docMk/>
          <pc:sldMk cId="417821962" sldId="265"/>
        </pc:sldMkLst>
        <pc:spChg chg="mod">
          <ac:chgData name="Ellsworth, Tricia" userId="01d6a956-2361-406b-8257-931c99b3a1b5" providerId="ADAL" clId="{00ADAC41-EC16-420E-8498-73F50A98CCAE}" dt="2020-10-19T19:09:54.590" v="163" actId="20577"/>
          <ac:spMkLst>
            <pc:docMk/>
            <pc:sldMk cId="417821962" sldId="265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00ADAC41-EC16-420E-8498-73F50A98CCAE}" dt="2020-10-19T19:09:59.824" v="169" actId="20577"/>
        <pc:sldMkLst>
          <pc:docMk/>
          <pc:sldMk cId="2909583635" sldId="266"/>
        </pc:sldMkLst>
        <pc:spChg chg="mod">
          <ac:chgData name="Ellsworth, Tricia" userId="01d6a956-2361-406b-8257-931c99b3a1b5" providerId="ADAL" clId="{00ADAC41-EC16-420E-8498-73F50A98CCAE}" dt="2020-10-19T19:09:59.824" v="169" actId="20577"/>
          <ac:spMkLst>
            <pc:docMk/>
            <pc:sldMk cId="2909583635" sldId="26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00ADAC41-EC16-420E-8498-73F50A98CCAE}" dt="2020-10-19T19:10:03.791" v="176" actId="20577"/>
        <pc:sldMkLst>
          <pc:docMk/>
          <pc:sldMk cId="2430749494" sldId="267"/>
        </pc:sldMkLst>
        <pc:spChg chg="mod">
          <ac:chgData name="Ellsworth, Tricia" userId="01d6a956-2361-406b-8257-931c99b3a1b5" providerId="ADAL" clId="{00ADAC41-EC16-420E-8498-73F50A98CCAE}" dt="2020-10-19T19:10:03.791" v="176" actId="20577"/>
          <ac:spMkLst>
            <pc:docMk/>
            <pc:sldMk cId="2430749494" sldId="267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00ADAC41-EC16-420E-8498-73F50A98CCAE}" dt="2020-10-19T19:10:08.350" v="184" actId="20577"/>
        <pc:sldMkLst>
          <pc:docMk/>
          <pc:sldMk cId="1613444778" sldId="268"/>
        </pc:sldMkLst>
        <pc:spChg chg="mod">
          <ac:chgData name="Ellsworth, Tricia" userId="01d6a956-2361-406b-8257-931c99b3a1b5" providerId="ADAL" clId="{00ADAC41-EC16-420E-8498-73F50A98CCAE}" dt="2020-10-19T19:10:08.350" v="184" actId="20577"/>
          <ac:spMkLst>
            <pc:docMk/>
            <pc:sldMk cId="1613444778" sldId="268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00ADAC41-EC16-420E-8498-73F50A98CCAE}" dt="2020-10-19T19:10:17.199" v="193" actId="20577"/>
        <pc:sldMkLst>
          <pc:docMk/>
          <pc:sldMk cId="4087136043" sldId="269"/>
        </pc:sldMkLst>
        <pc:spChg chg="mod">
          <ac:chgData name="Ellsworth, Tricia" userId="01d6a956-2361-406b-8257-931c99b3a1b5" providerId="ADAL" clId="{00ADAC41-EC16-420E-8498-73F50A98CCAE}" dt="2020-10-19T19:10:17.199" v="193" actId="20577"/>
          <ac:spMkLst>
            <pc:docMk/>
            <pc:sldMk cId="4087136043" sldId="269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00ADAC41-EC16-420E-8498-73F50A98CCAE}" dt="2020-10-19T19:10:23.794" v="206" actId="27636"/>
        <pc:sldMkLst>
          <pc:docMk/>
          <pc:sldMk cId="4180267571" sldId="270"/>
        </pc:sldMkLst>
        <pc:spChg chg="mod">
          <ac:chgData name="Ellsworth, Tricia" userId="01d6a956-2361-406b-8257-931c99b3a1b5" providerId="ADAL" clId="{00ADAC41-EC16-420E-8498-73F50A98CCAE}" dt="2020-10-19T19:10:23.794" v="206" actId="27636"/>
          <ac:spMkLst>
            <pc:docMk/>
            <pc:sldMk cId="4180267571" sldId="270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4B4C1-702B-4AFA-AA05-7DD83DFA36EC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AEC16-FB7B-4215-9DE2-3B510C11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7D2E-10B1-4ACD-849C-FF7BA2B7FADE}" type="datetime1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3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DE9F5-5992-4687-9247-618A0DFA5741}" type="datetime1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D571-22A2-4271-B60E-EC76528EC379}" type="datetime1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423A5-53CF-42AA-B258-5D48BD388208}" type="datetime1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2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014E-B873-4722-AE33-7BF236D035EB}" type="datetime1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5330-EF14-4958-95A7-1E7408A10BF2}" type="datetime1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8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C306-0713-4504-A012-D54687258A40}" type="datetime1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0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01E1-9EA2-48D7-8F6C-113B09988E32}" type="datetime1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182-B938-4176-83CF-771AD5B0D146}" type="datetime1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9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B9A9-77B2-46CF-A6A8-1923AD455C3B}" type="datetime1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5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4F9-6C01-49D0-9019-10802C7436B6}" type="datetime1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7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F23E-157C-48F0-8229-1B5B3963A52C}" type="datetime1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5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ellsworth@fillmorecsd.org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5A210-AE80-4272-9011-FAF2CD010DE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-304800"/>
            <a:ext cx="8305800" cy="1527175"/>
          </a:xfrm>
        </p:spPr>
        <p:txBody>
          <a:bodyPr>
            <a:noAutofit/>
          </a:bodyPr>
          <a:lstStyle/>
          <a:p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Dictionary Instructions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838200"/>
            <a:ext cx="7391400" cy="5791200"/>
          </a:xfrm>
        </p:spPr>
        <p:txBody>
          <a:bodyPr>
            <a:normAutofit fontScale="62500" lnSpcReduction="20000"/>
          </a:bodyPr>
          <a:lstStyle/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MS PowerPoint</a:t>
            </a:r>
          </a:p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your presentation to your 0365 Account in your class folder as: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Ch. </a:t>
            </a:r>
            <a:r>
              <a:rPr lang="en-US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Electronic Dictionary</a:t>
            </a:r>
          </a:p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your Electronic Dictionary</a:t>
            </a:r>
          </a:p>
          <a:p>
            <a:pPr lvl="1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Next, create a Title Slide that states </a:t>
            </a:r>
          </a:p>
          <a:p>
            <a:pPr lvl="2"/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Dictionary, Class Name &amp; Your Name</a:t>
            </a:r>
          </a:p>
          <a:p>
            <a:pPr lvl="1"/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List of Words Slide</a:t>
            </a:r>
          </a:p>
          <a:p>
            <a:pPr lvl="1"/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slide for each vocabulary word</a:t>
            </a:r>
          </a:p>
          <a:p>
            <a:pPr lvl="2"/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each word</a:t>
            </a:r>
          </a:p>
          <a:p>
            <a:pPr lvl="2"/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each word in a sentence</a:t>
            </a:r>
          </a:p>
          <a:p>
            <a:pPr lvl="2"/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an image that fits the vocabulary word.</a:t>
            </a:r>
          </a:p>
          <a:p>
            <a:pPr lvl="1"/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Resources Slide</a:t>
            </a:r>
          </a:p>
          <a:p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done </a:t>
            </a:r>
            <a:r>
              <a:rPr lang="en-US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 of your changes. </a:t>
            </a:r>
          </a:p>
          <a:p>
            <a:r>
              <a:rPr lang="en-US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Send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completed document in an email message to 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tellsworth@fillmorecsd.org</a:t>
            </a: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an attachment.</a:t>
            </a:r>
          </a:p>
          <a:p>
            <a:pPr lvl="1"/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 line:  IB - Ch. 1 Electronic Dictionary</a:t>
            </a:r>
          </a:p>
          <a:p>
            <a:pPr marL="0" indent="0">
              <a:buNone/>
            </a:pPr>
            <a:endParaRPr lang="en-US" alt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1734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49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burglary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44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robbery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36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Sentence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67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Personal and Business Law Textbook</a:t>
            </a:r>
          </a:p>
          <a:p>
            <a:r>
              <a:rPr lang="en-US" dirty="0"/>
              <a:t>MS Power Point Online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2 Electronic Dictionary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Business Law</a:t>
            </a:r>
          </a:p>
          <a:p>
            <a:r>
              <a:rPr lang="en-US" dirty="0"/>
              <a:t>Your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14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Ch. 2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Crime</a:t>
            </a:r>
          </a:p>
          <a:p>
            <a:pPr lvl="0"/>
            <a:r>
              <a:rPr lang="en-US" dirty="0"/>
              <a:t>Prosecutor</a:t>
            </a:r>
          </a:p>
          <a:p>
            <a:pPr lvl="0"/>
            <a:r>
              <a:rPr lang="en-US" dirty="0"/>
              <a:t>Defendant</a:t>
            </a:r>
          </a:p>
          <a:p>
            <a:pPr lvl="0"/>
            <a:r>
              <a:rPr lang="en-US" dirty="0"/>
              <a:t>Felony</a:t>
            </a:r>
          </a:p>
          <a:p>
            <a:pPr lvl="0"/>
            <a:r>
              <a:rPr lang="en-US" dirty="0"/>
              <a:t>Misdemeanor</a:t>
            </a: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Murder</a:t>
            </a:r>
          </a:p>
          <a:p>
            <a:pPr lvl="0"/>
            <a:r>
              <a:rPr lang="en-US" dirty="0"/>
              <a:t>Assault</a:t>
            </a:r>
          </a:p>
          <a:p>
            <a:pPr lvl="0"/>
            <a:r>
              <a:rPr lang="en-US" dirty="0"/>
              <a:t>Burglary</a:t>
            </a:r>
          </a:p>
          <a:p>
            <a:pPr lvl="0"/>
            <a:r>
              <a:rPr lang="en-US" dirty="0"/>
              <a:t>Robbery</a:t>
            </a:r>
          </a:p>
          <a:p>
            <a:pPr lvl="0"/>
            <a:r>
              <a:rPr lang="en-US" dirty="0"/>
              <a:t>Sentence</a:t>
            </a:r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69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68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prosecutor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5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defendant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31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felony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83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misdemeanor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1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83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5EEE94-2C02-4839-A053-905353ADDF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5F376A-9097-45EE-9ACA-8ECC5E6FED2F}">
  <ds:schemaRefs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d2816622-cc35-45ff-b38d-8694946a657f"/>
    <ds:schemaRef ds:uri="http://purl.org/dc/dcmitype/"/>
    <ds:schemaRef ds:uri="http://purl.org/dc/elements/1.1/"/>
    <ds:schemaRef ds:uri="http://schemas.microsoft.com/office/infopath/2007/PartnerControls"/>
    <ds:schemaRef ds:uri="968dbe4d-483c-4bd7-8c7b-287a3305d3b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8D9ADA1-0586-46A8-BC50-AC881EE3C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287</Words>
  <Application>Microsoft Office PowerPoint</Application>
  <PresentationFormat>On-screen Show (4:3)</PresentationFormat>
  <Paragraphs>88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Electronic Dictionary Instructions</vt:lpstr>
      <vt:lpstr>Ch. 2 Electronic Dictionary</vt:lpstr>
      <vt:lpstr>List of Ch. 2 Words</vt:lpstr>
      <vt:lpstr>crime</vt:lpstr>
      <vt:lpstr>prosecutor</vt:lpstr>
      <vt:lpstr>defendant</vt:lpstr>
      <vt:lpstr>felony</vt:lpstr>
      <vt:lpstr>misdemeanor</vt:lpstr>
      <vt:lpstr>murder</vt:lpstr>
      <vt:lpstr>assault</vt:lpstr>
      <vt:lpstr>burglary</vt:lpstr>
      <vt:lpstr>robbery</vt:lpstr>
      <vt:lpstr>Sentence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Ellsworth</dc:creator>
  <cp:lastModifiedBy>Ellsworth, Tricia</cp:lastModifiedBy>
  <cp:revision>18</cp:revision>
  <dcterms:created xsi:type="dcterms:W3CDTF">2014-09-12T15:01:49Z</dcterms:created>
  <dcterms:modified xsi:type="dcterms:W3CDTF">2020-10-19T19:10:24Z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